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sldIdLst>
    <p:sldId id="256" r:id="rId2"/>
    <p:sldId id="257" r:id="rId3"/>
    <p:sldId id="258" r:id="rId4"/>
    <p:sldId id="259" r:id="rId5"/>
    <p:sldId id="260" r:id="rId6"/>
    <p:sldId id="267" r:id="rId7"/>
    <p:sldId id="263" r:id="rId8"/>
    <p:sldId id="261" r:id="rId9"/>
    <p:sldId id="262" r:id="rId10"/>
    <p:sldId id="264" r:id="rId11"/>
    <p:sldId id="266" r:id="rId12"/>
    <p:sldId id="265" r:id="rId13"/>
    <p:sldId id="271" r:id="rId14"/>
    <p:sldId id="286" r:id="rId15"/>
    <p:sldId id="287" r:id="rId16"/>
    <p:sldId id="289" r:id="rId17"/>
    <p:sldId id="288" r:id="rId18"/>
    <p:sldId id="268" r:id="rId19"/>
    <p:sldId id="269" r:id="rId20"/>
    <p:sldId id="270" r:id="rId21"/>
    <p:sldId id="272" r:id="rId22"/>
    <p:sldId id="274" r:id="rId23"/>
    <p:sldId id="273" r:id="rId24"/>
    <p:sldId id="276" r:id="rId25"/>
    <p:sldId id="277" r:id="rId26"/>
    <p:sldId id="275" r:id="rId27"/>
    <p:sldId id="278" r:id="rId28"/>
    <p:sldId id="279" r:id="rId29"/>
    <p:sldId id="280" r:id="rId30"/>
    <p:sldId id="281" r:id="rId31"/>
    <p:sldId id="282" r:id="rId32"/>
    <p:sldId id="283" r:id="rId33"/>
    <p:sldId id="285" r:id="rId34"/>
    <p:sldId id="284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53377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9585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688596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7756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377456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43126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89150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357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747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328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36322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062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81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8069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967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6117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016CE-A637-4D45-AA4D-937E04607D68}" type="datetimeFigureOut">
              <a:rPr lang="pt-BR" smtClean="0"/>
              <a:t>24/11/2014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751F04B-4FF2-4346-8325-FE74EA3BE9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867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  <p:sldLayoutId id="2147483720" r:id="rId13"/>
    <p:sldLayoutId id="2147483721" r:id="rId14"/>
    <p:sldLayoutId id="2147483722" r:id="rId15"/>
    <p:sldLayoutId id="214748372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093721" y="1593399"/>
            <a:ext cx="8915399" cy="2262781"/>
          </a:xfrm>
        </p:spPr>
        <p:txBody>
          <a:bodyPr>
            <a:normAutofit/>
          </a:bodyPr>
          <a:lstStyle/>
          <a:p>
            <a:r>
              <a:rPr lang="pt-BR" i="1" dirty="0" err="1"/>
              <a:t>Anti-Furto</a:t>
            </a:r>
            <a:r>
              <a:rPr lang="pt-BR" i="1" dirty="0"/>
              <a:t> </a:t>
            </a:r>
            <a:r>
              <a:rPr lang="pt-BR" i="1" dirty="0" err="1" smtClean="0"/>
              <a:t>Company</a:t>
            </a:r>
            <a:r>
              <a:rPr lang="pt-BR" dirty="0"/>
              <a:t/>
            </a:r>
            <a:br>
              <a:rPr lang="pt-BR" dirty="0"/>
            </a:b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715823" y="1372997"/>
            <a:ext cx="8915399" cy="1126283"/>
          </a:xfrm>
        </p:spPr>
        <p:txBody>
          <a:bodyPr/>
          <a:lstStyle/>
          <a:p>
            <a:r>
              <a:rPr lang="pt-BR" dirty="0" smtClean="0"/>
              <a:t>Loja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3495" y="3856180"/>
            <a:ext cx="2647305" cy="26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2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Atualizando o Perfil</a:t>
            </a:r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029" y="2158220"/>
            <a:ext cx="7501823" cy="411159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0590693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Área do Administrador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316" y="1905000"/>
            <a:ext cx="6510580" cy="4479500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24492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Inserindo Produto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4979" y="2039815"/>
            <a:ext cx="7587578" cy="426593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70978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Include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2306828"/>
            <a:ext cx="8915400" cy="3431793"/>
          </a:xfrm>
        </p:spPr>
      </p:pic>
    </p:spTree>
    <p:extLst>
      <p:ext uri="{BB962C8B-B14F-4D97-AF65-F5344CB8AC3E}">
        <p14:creationId xmlns:p14="http://schemas.microsoft.com/office/powerpoint/2010/main" val="3883942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256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78537" y="2646093"/>
            <a:ext cx="8911687" cy="1280890"/>
          </a:xfrm>
        </p:spPr>
        <p:txBody>
          <a:bodyPr/>
          <a:lstStyle/>
          <a:p>
            <a:r>
              <a:rPr lang="pt-BR" dirty="0" smtClean="0"/>
              <a:t>Inserindo dados nas tabelas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91054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898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080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Organização arquivos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imagens utilizadas são somado no nome a hora atual e são Criptografadas, armazenadas em uma pasta separada e armazenado o nome no banco de dados.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905" y="3573193"/>
            <a:ext cx="6799403" cy="157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1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Senhas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 senhas dos usuários e dos administradores também são criptografadas antes de serem armazenadas no bando de dados.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46" y="3699803"/>
            <a:ext cx="3924896" cy="96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8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Página Inicial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1674" y="1752235"/>
            <a:ext cx="8437520" cy="474378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04907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Conexão com o banco de dados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00" r="29800"/>
          <a:stretch/>
        </p:blipFill>
        <p:spPr>
          <a:xfrm>
            <a:off x="1878817" y="1905000"/>
            <a:ext cx="9625795" cy="2841675"/>
          </a:xfrm>
        </p:spPr>
      </p:pic>
    </p:spTree>
    <p:extLst>
      <p:ext uri="{BB962C8B-B14F-4D97-AF65-F5344CB8AC3E}">
        <p14:creationId xmlns:p14="http://schemas.microsoft.com/office/powerpoint/2010/main" val="107176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Funcionamento das conexões 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148" y="2050397"/>
            <a:ext cx="7002365" cy="3362978"/>
          </a:xfrm>
        </p:spPr>
      </p:pic>
    </p:spTree>
    <p:extLst>
      <p:ext uri="{BB962C8B-B14F-4D97-AF65-F5344CB8AC3E}">
        <p14:creationId xmlns:p14="http://schemas.microsoft.com/office/powerpoint/2010/main" val="23981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Iniciando uma sessão com </a:t>
            </a:r>
            <a:r>
              <a:rPr lang="pt-BR" dirty="0" err="1" smtClean="0"/>
              <a:t>session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583" y="2439572"/>
            <a:ext cx="6814369" cy="2708275"/>
          </a:xfrm>
        </p:spPr>
      </p:pic>
    </p:spTree>
    <p:extLst>
      <p:ext uri="{BB962C8B-B14F-4D97-AF65-F5344CB8AC3E}">
        <p14:creationId xmlns:p14="http://schemas.microsoft.com/office/powerpoint/2010/main" val="3540827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Verificação do usuário 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378"/>
          <a:stretch/>
        </p:blipFill>
        <p:spPr>
          <a:xfrm>
            <a:off x="2626026" y="1768688"/>
            <a:ext cx="8845483" cy="4702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392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MER</a:t>
            </a:r>
            <a:endParaRPr lang="pt-BR" dirty="0"/>
          </a:p>
        </p:txBody>
      </p:sp>
      <p:pic>
        <p:nvPicPr>
          <p:cNvPr id="4" name="Espaço Reservado para Conteúdo 3" descr="G:\Informatica Para Internet\2º Modulo\PROJETOS\PROJETO ANTI FURTO\PROJETO(2)\MER.jpg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710" y="2101948"/>
            <a:ext cx="8905163" cy="4006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4543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MRel</a:t>
            </a:r>
            <a:endParaRPr lang="pt-BR" dirty="0"/>
          </a:p>
        </p:txBody>
      </p:sp>
      <p:pic>
        <p:nvPicPr>
          <p:cNvPr id="4" name="Espaço Reservado para Conteúdo 3" descr="C:\Users\GuilhermeK\Desktop\Nova Imagem de Bitmap.bmp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1688123"/>
            <a:ext cx="9238004" cy="48533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531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Banco de Dados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CREATE </a:t>
            </a:r>
            <a:r>
              <a:rPr lang="pt-BR" dirty="0"/>
              <a:t>DATABASE </a:t>
            </a:r>
            <a:r>
              <a:rPr lang="pt-BR" dirty="0" err="1"/>
              <a:t>anti_furto</a:t>
            </a:r>
            <a:r>
              <a:rPr lang="pt-BR" dirty="0" smtClean="0"/>
              <a:t>;</a:t>
            </a:r>
          </a:p>
          <a:p>
            <a:r>
              <a:rPr lang="pt-BR" dirty="0" smtClean="0"/>
              <a:t>USE </a:t>
            </a:r>
            <a:r>
              <a:rPr lang="pt-BR" dirty="0" err="1"/>
              <a:t>anti_furto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238696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Outras tabelas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938" y="2260600"/>
            <a:ext cx="4171950" cy="3524250"/>
          </a:xfrm>
        </p:spPr>
      </p:pic>
    </p:spTree>
    <p:extLst>
      <p:ext uri="{BB962C8B-B14F-4D97-AF65-F5344CB8AC3E}">
        <p14:creationId xmlns:p14="http://schemas.microsoft.com/office/powerpoint/2010/main" val="265145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VIEWs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5540" y="2136775"/>
            <a:ext cx="6915150" cy="7620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815" y="3838624"/>
            <a:ext cx="55626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1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TRIGGERs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38" y="2253712"/>
            <a:ext cx="6438900" cy="1371600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238" y="4227242"/>
            <a:ext cx="6438900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291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Visitante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Acesso a :</a:t>
            </a:r>
          </a:p>
          <a:p>
            <a:pPr lvl="1"/>
            <a:r>
              <a:rPr lang="pt-BR" dirty="0" smtClean="0"/>
              <a:t>Inicio</a:t>
            </a:r>
          </a:p>
          <a:p>
            <a:pPr lvl="1"/>
            <a:r>
              <a:rPr lang="pt-BR" dirty="0" smtClean="0"/>
              <a:t>Produtos</a:t>
            </a:r>
          </a:p>
          <a:p>
            <a:pPr lvl="1"/>
            <a:r>
              <a:rPr lang="pt-BR" dirty="0" smtClean="0"/>
              <a:t>Sobre</a:t>
            </a:r>
          </a:p>
          <a:p>
            <a:pPr lvl="1"/>
            <a:r>
              <a:rPr lang="pt-BR" dirty="0" err="1" smtClean="0"/>
              <a:t>Cadastror-se</a:t>
            </a:r>
            <a:endParaRPr lang="pt-BR" dirty="0" smtClean="0"/>
          </a:p>
          <a:p>
            <a:pPr lvl="1"/>
            <a:r>
              <a:rPr lang="pt-BR" dirty="0" err="1" smtClean="0"/>
              <a:t>Logar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52421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Dados padrão nas tabelas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64" y="2439460"/>
            <a:ext cx="6972300" cy="1900531"/>
          </a:xfr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964" y="4296867"/>
            <a:ext cx="6972300" cy="115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08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Criação de </a:t>
            </a:r>
            <a:r>
              <a:rPr lang="pt-BR" dirty="0" err="1" smtClean="0"/>
              <a:t>Users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910" y="2327030"/>
            <a:ext cx="5295715" cy="3419280"/>
          </a:xfrm>
        </p:spPr>
      </p:pic>
    </p:spTree>
    <p:extLst>
      <p:ext uri="{BB962C8B-B14F-4D97-AF65-F5344CB8AC3E}">
        <p14:creationId xmlns:p14="http://schemas.microsoft.com/office/powerpoint/2010/main" val="26668542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Privilégios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2588456"/>
            <a:ext cx="8915400" cy="3847514"/>
          </a:xfrm>
        </p:spPr>
        <p:txBody>
          <a:bodyPr>
            <a:noAutofit/>
          </a:bodyPr>
          <a:lstStyle/>
          <a:p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 cada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existiria determinado nível de permissão, onde o </a:t>
            </a:r>
            <a:r>
              <a:rPr lang="pt-BR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webmaster, teria acesso total de todo o bando de dados.</a:t>
            </a:r>
          </a:p>
          <a:p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pt-B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cliente teria permissão para visualizar as tabelas: cliente, produto, </a:t>
            </a:r>
            <a:r>
              <a:rPr lang="pt-B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histórico_update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entrega, fornecedor, pagamento, categoria e pedido. Permissão para atualizar as tabelas: cliente, produto, </a:t>
            </a:r>
            <a:r>
              <a:rPr lang="pt-B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histórico_update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entrega, pagamento e pedido. Permissão para inserir dados nas tabelas: cliente, produto, </a:t>
            </a:r>
            <a:r>
              <a:rPr lang="pt-B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histórico_update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entrega, pedido e pagamento.</a:t>
            </a:r>
          </a:p>
          <a:p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Já o </a:t>
            </a:r>
            <a:r>
              <a:rPr lang="pt-B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visitante teria acesso apenas as tabelas: produto, fornecedor, categoria, </a:t>
            </a:r>
            <a:r>
              <a:rPr lang="pt-BR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cliente e apenas inserir dados na tabela cliente, para seu cadastro.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6506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Desenvolvedores 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Guilherme </a:t>
            </a:r>
            <a:r>
              <a:rPr lang="pt-BR" dirty="0" err="1" smtClean="0"/>
              <a:t>Kodi</a:t>
            </a:r>
            <a:r>
              <a:rPr lang="pt-BR" dirty="0" smtClean="0"/>
              <a:t> Abe 1400771</a:t>
            </a:r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Luiz Augusto Oliveira de Mattos 1400614 </a:t>
            </a:r>
          </a:p>
        </p:txBody>
      </p:sp>
    </p:spTree>
    <p:extLst>
      <p:ext uri="{BB962C8B-B14F-4D97-AF65-F5344CB8AC3E}">
        <p14:creationId xmlns:p14="http://schemas.microsoft.com/office/powerpoint/2010/main" val="772662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Obrigado por investirem no projeto </a:t>
            </a:r>
            <a:endParaRPr lang="pt-BR" dirty="0"/>
          </a:p>
        </p:txBody>
      </p:sp>
      <p:sp>
        <p:nvSpPr>
          <p:cNvPr id="4" name="Título 1"/>
          <p:cNvSpPr txBox="1">
            <a:spLocks/>
          </p:cNvSpPr>
          <p:nvPr/>
        </p:nvSpPr>
        <p:spPr>
          <a:xfrm>
            <a:off x="4025486" y="1511104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dirty="0" err="1" smtClean="0"/>
              <a:t>Anti</a:t>
            </a:r>
            <a:r>
              <a:rPr lang="pt-BR" dirty="0" smtClean="0"/>
              <a:t> Furto </a:t>
            </a:r>
            <a:r>
              <a:rPr lang="pt-BR" dirty="0" err="1" smtClean="0"/>
              <a:t>Company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083" y="2913645"/>
            <a:ext cx="2647305" cy="264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412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Usuário </a:t>
            </a:r>
            <a:r>
              <a:rPr lang="pt-BR" dirty="0"/>
              <a:t>C</a:t>
            </a:r>
            <a:r>
              <a:rPr lang="pt-BR" dirty="0" smtClean="0"/>
              <a:t>omum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Acesso a:</a:t>
            </a:r>
          </a:p>
          <a:p>
            <a:pPr lvl="1"/>
            <a:r>
              <a:rPr lang="pt-BR" dirty="0" smtClean="0"/>
              <a:t>Página Inicial</a:t>
            </a:r>
          </a:p>
          <a:p>
            <a:pPr lvl="1"/>
            <a:r>
              <a:rPr lang="pt-BR" dirty="0" smtClean="0"/>
              <a:t>Produtos</a:t>
            </a:r>
          </a:p>
          <a:p>
            <a:pPr lvl="1"/>
            <a:r>
              <a:rPr lang="pt-BR" dirty="0" smtClean="0"/>
              <a:t>Sobre</a:t>
            </a:r>
          </a:p>
          <a:p>
            <a:pPr lvl="1"/>
            <a:r>
              <a:rPr lang="pt-BR" dirty="0" smtClean="0"/>
              <a:t>Comprar produtos</a:t>
            </a:r>
          </a:p>
          <a:p>
            <a:pPr lvl="1"/>
            <a:r>
              <a:rPr lang="pt-BR" dirty="0" smtClean="0"/>
              <a:t>Atualizar os dados pessoais</a:t>
            </a:r>
          </a:p>
          <a:p>
            <a:pPr marL="457200" lvl="1" indent="0">
              <a:buNone/>
            </a:pPr>
            <a:endParaRPr lang="pt-BR" dirty="0" smtClean="0"/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922" y="3844819"/>
            <a:ext cx="3218425" cy="2295003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30187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Administrador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589212" y="1730326"/>
            <a:ext cx="8915400" cy="4180896"/>
          </a:xfrm>
        </p:spPr>
        <p:txBody>
          <a:bodyPr>
            <a:normAutofit/>
          </a:bodyPr>
          <a:lstStyle/>
          <a:p>
            <a:r>
              <a:rPr lang="pt-BR" dirty="0" smtClean="0"/>
              <a:t>Acesso a:</a:t>
            </a:r>
          </a:p>
          <a:p>
            <a:pPr lvl="1"/>
            <a:r>
              <a:rPr lang="pt-BR" dirty="0" smtClean="0"/>
              <a:t>Todas as páginas que o usuário comum pode acessar, menos comprar.</a:t>
            </a:r>
          </a:p>
          <a:p>
            <a:pPr lvl="1"/>
            <a:r>
              <a:rPr lang="pt-BR" dirty="0" smtClean="0"/>
              <a:t>Produtos</a:t>
            </a:r>
          </a:p>
          <a:p>
            <a:pPr lvl="1"/>
            <a:r>
              <a:rPr lang="pt-BR" dirty="0" smtClean="0"/>
              <a:t>Cadastrar produtos</a:t>
            </a:r>
          </a:p>
          <a:p>
            <a:pPr lvl="1"/>
            <a:r>
              <a:rPr lang="pt-BR" dirty="0" smtClean="0"/>
              <a:t>Clientes</a:t>
            </a:r>
          </a:p>
          <a:p>
            <a:pPr lvl="1"/>
            <a:r>
              <a:rPr lang="pt-BR" dirty="0" smtClean="0"/>
              <a:t>Alterar e excluir clientes</a:t>
            </a:r>
          </a:p>
          <a:p>
            <a:pPr lvl="1"/>
            <a:r>
              <a:rPr lang="pt-BR" dirty="0" smtClean="0"/>
              <a:t>Fornecedores</a:t>
            </a:r>
          </a:p>
          <a:p>
            <a:pPr lvl="1"/>
            <a:r>
              <a:rPr lang="pt-BR" dirty="0" smtClean="0"/>
              <a:t>Adicionar </a:t>
            </a:r>
            <a:r>
              <a:rPr lang="pt-BR" dirty="0"/>
              <a:t>e </a:t>
            </a:r>
            <a:r>
              <a:rPr lang="pt-BR" dirty="0" smtClean="0"/>
              <a:t>alterar fornecedores</a:t>
            </a:r>
          </a:p>
          <a:p>
            <a:pPr lvl="1"/>
            <a:r>
              <a:rPr lang="pt-BR" dirty="0" smtClean="0"/>
              <a:t>Administradores </a:t>
            </a:r>
          </a:p>
          <a:p>
            <a:pPr lvl="1"/>
            <a:r>
              <a:rPr lang="pt-BR" dirty="0" smtClean="0"/>
              <a:t>Alterar e excluir administradores</a:t>
            </a:r>
          </a:p>
          <a:p>
            <a:pPr lvl="1"/>
            <a:r>
              <a:rPr lang="pt-BR" dirty="0" smtClean="0"/>
              <a:t>Pedidos</a:t>
            </a:r>
          </a:p>
          <a:p>
            <a:pPr lvl="1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7595" y="3975519"/>
            <a:ext cx="3373626" cy="232116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0283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Área do Cliente e Visitante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418" y="1495862"/>
            <a:ext cx="6847889" cy="4883111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011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chemeClr val="bg2">
                <a:tint val="90000"/>
                <a:satMod val="92000"/>
                <a:lumMod val="120000"/>
              </a:schemeClr>
            </a:gs>
            <a:gs pos="99000">
              <a:srgbClr val="FFFF00"/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Login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1502" y="2133599"/>
            <a:ext cx="8018583" cy="433753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87006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Produtos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5064" y="2064768"/>
            <a:ext cx="8468751" cy="4522331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8996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0">
              <a:srgbClr val="FFFF00"/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Confirmação da compra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6829" y="1905000"/>
            <a:ext cx="8037835" cy="456613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10437330"/>
      </p:ext>
    </p:extLst>
  </p:cSld>
  <p:clrMapOvr>
    <a:masterClrMapping/>
  </p:clrMapOvr>
</p:sld>
</file>

<file path=ppt/theme/theme1.xml><?xml version="1.0" encoding="utf-8"?>
<a:theme xmlns:a="http://schemas.openxmlformats.org/drawingml/2006/main" name="Cacho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ach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ach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145</TotalTime>
  <Words>317</Words>
  <Application>Microsoft Office PowerPoint</Application>
  <PresentationFormat>Widescreen</PresentationFormat>
  <Paragraphs>66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Century Gothic</vt:lpstr>
      <vt:lpstr>Times New Roman</vt:lpstr>
      <vt:lpstr>Wingdings 3</vt:lpstr>
      <vt:lpstr>Cacho</vt:lpstr>
      <vt:lpstr>Anti-Furto Company </vt:lpstr>
      <vt:lpstr>Página Inicial</vt:lpstr>
      <vt:lpstr>Visitante</vt:lpstr>
      <vt:lpstr>Usuário Comum</vt:lpstr>
      <vt:lpstr>Administrador</vt:lpstr>
      <vt:lpstr>Área do Cliente e Visitante</vt:lpstr>
      <vt:lpstr>Login</vt:lpstr>
      <vt:lpstr>Produtos</vt:lpstr>
      <vt:lpstr>Confirmação da compra</vt:lpstr>
      <vt:lpstr>Atualizando o Perfil</vt:lpstr>
      <vt:lpstr>Área do Administrador</vt:lpstr>
      <vt:lpstr>Inserindo Produto</vt:lpstr>
      <vt:lpstr>Include</vt:lpstr>
      <vt:lpstr>Apresentação do PowerPoint</vt:lpstr>
      <vt:lpstr>Inserindo dados nas tabelas</vt:lpstr>
      <vt:lpstr>Apresentação do PowerPoint</vt:lpstr>
      <vt:lpstr>Apresentação do PowerPoint</vt:lpstr>
      <vt:lpstr>Organização arquivos</vt:lpstr>
      <vt:lpstr>Senhas</vt:lpstr>
      <vt:lpstr>Conexão com o banco de dados</vt:lpstr>
      <vt:lpstr>Funcionamento das conexões </vt:lpstr>
      <vt:lpstr>Iniciando uma sessão com session</vt:lpstr>
      <vt:lpstr>Verificação do usuário </vt:lpstr>
      <vt:lpstr>MER</vt:lpstr>
      <vt:lpstr>MRel</vt:lpstr>
      <vt:lpstr>Banco de Dados</vt:lpstr>
      <vt:lpstr>Outras tabelas</vt:lpstr>
      <vt:lpstr>VIEWs</vt:lpstr>
      <vt:lpstr>TRIGGERs</vt:lpstr>
      <vt:lpstr>Dados padrão nas tabelas</vt:lpstr>
      <vt:lpstr>Criação de Users</vt:lpstr>
      <vt:lpstr>Privilégios</vt:lpstr>
      <vt:lpstr>Desenvolvedores </vt:lpstr>
      <vt:lpstr>Obrigado por investirem no projeto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Anti-Furto Company </dc:title>
  <dc:creator>Guilherme K. Abe</dc:creator>
  <cp:lastModifiedBy>Guilherme K. Abe</cp:lastModifiedBy>
  <cp:revision>25</cp:revision>
  <dcterms:created xsi:type="dcterms:W3CDTF">2014-11-24T02:24:23Z</dcterms:created>
  <dcterms:modified xsi:type="dcterms:W3CDTF">2014-11-24T06:43:34Z</dcterms:modified>
</cp:coreProperties>
</file>